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68" r:id="rId2"/>
    <p:sldId id="271" r:id="rId3"/>
    <p:sldId id="299" r:id="rId4"/>
    <p:sldId id="275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1" r:id="rId27"/>
    <p:sldId id="380" r:id="rId28"/>
    <p:sldId id="279" r:id="rId29"/>
    <p:sldId id="280" r:id="rId30"/>
    <p:sldId id="281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162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12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94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28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647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4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4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9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7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7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6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2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9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03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2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6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42.photobucket.com/albums/r94/tanzirian/15124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2841" y="954741"/>
            <a:ext cx="6111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ky‡f”Qv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824"/>
            <a:ext cx="12192000" cy="1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6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1548" y="1231935"/>
            <a:ext cx="115293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RyrmB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em‡ZB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AvIqvR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wdwi‡q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hvÎx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ûu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G‡`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c‡KUgvi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mbv³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ew¯Í‡Z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Av¸b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jvwM‡q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mLv‡b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jyUcvU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jyUcvU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Dw”Qó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Kyovq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wZb‡UB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ó‡c‡R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aidi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D‡V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vuovq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m‡½-m‡½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SUcU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wZb‡U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wµwgbv‡ji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PvLv‡PvwL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Gov‡Z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KmiZ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http://i.usatoday.net/news/gallery/2008/n080801_day/3ind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0"/>
          <a:stretch/>
        </p:blipFill>
        <p:spPr bwMode="auto">
          <a:xfrm>
            <a:off x="6771861" y="3853321"/>
            <a:ext cx="4028661" cy="30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5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296" y="1231935"/>
            <a:ext cx="11463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hvK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g›Uyi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iBb‡Kv‡U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Zi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n‡”Q| †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Pvi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Qu¨v‡Pvi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c‡Kgvi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me †K‡U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co‡Q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gvby‡liv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vK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| †m †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mrm‡½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1118" y="92974"/>
            <a:ext cx="3652335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8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2522" y="930319"/>
            <a:ext cx="80440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Avmv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†MU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÷‡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wSiwS‡i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vuwo‡q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†KD †KD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wbR-wbR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A‡b‡KB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gv_vi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AšÍZ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LvwbKUv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QvuU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AvZœiÿv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AvuKvevuKv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vgv‡j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†m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G‡K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c¨v‡mÄvi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†m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LyuwU‡q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LyuwU‡q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ZvwK‡q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bqR‡bi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ÔAv‡i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iv‡Lv-iv‡LvÕ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Ô†iv‡Lv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iv‡LvÕ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aidi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k‡li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AwW©bvwi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wQuP‡K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vebvB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wZb‡U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my›`ix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Lei †`q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e›`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ÔcvwK¯Ívb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vev`Õ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ÔcvwK¯Ívb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vev`Õ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†¯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øvMvb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gnjøvq-gnjøvq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my›`ix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cŠu‡Q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‡¤ú| G¸‡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ivRvKvi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584" y="1274790"/>
            <a:ext cx="4087203" cy="2885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http://nativepakistan.com/wp-content/uploads/Pakistan-Flag-Lovers-A-man-waving-a-very-large-Pakistani-flag-Display-of-Pakistani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3585" y="4026693"/>
            <a:ext cx="4076432" cy="28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ecuttingedgenews.com/uploads/cmimg_533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296"/>
          <a:stretch/>
        </p:blipFill>
        <p:spPr bwMode="auto">
          <a:xfrm>
            <a:off x="8123583" y="4054834"/>
            <a:ext cx="408166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dia.emirates247.com/images/2012/08/skol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047" y="3972359"/>
            <a:ext cx="4081969" cy="28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1.bp.blogspot.com/-L77JOcMzn0I/TueWqD3CddI/AAAAAAAACSA/XO7cl-RDEDQ/s1600/pakistan-flag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423" y="405483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6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5045" y="1205435"/>
            <a:ext cx="102571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†di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Acivaxgy³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VvÐv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nvIqvq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MvQcvjv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jvKRb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vKvbcvU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evwoN‡ii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UªvÝcv‡i›U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G·U«v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fv‡jv-jvMvUv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eªK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Kl‡jv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ZvKv‡Z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euv‡q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wbg©xqgvb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Qv‡`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iRv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VvÐv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Xy‡K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mLv‡b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av°v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µ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vK-WvD‡bi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†K‡U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Qv`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wM‡qwQj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†gvqvw¾b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VvÐv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nvIqvi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av°v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GZUvB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I‡V †h,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fZ‡i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eywS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Av¸b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D‡ëvw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`‡Ki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wZbZjvq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vKZ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ivZfi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U¨v‡¼i û¼vi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gwkbMvb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†÷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bMv‡bi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†ND‡ND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KvZivwb‡Z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Nyg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Qj‡g‡q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Q‡j‡g‡qi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ï‡qwQj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fvi‡ejv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gvivq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weiwZ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Q‡j‡g‡qiv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Nywg‡q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eÜ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c`©v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Zy‡j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†`L‡Z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2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" y="821117"/>
            <a:ext cx="1127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gmwR‡`i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Qv‡` †gvqvw¾b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uvwo‡qwQj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Rygvi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bvgvRUv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Lye| †gvqvw¾‡bi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GjvKvq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B‡jK&amp;wUªwmwU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gmwR‡`i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v‡dvb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A‡K‡Rv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†gvqvw¾b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MgM‡g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Mjvq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hZUv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ÔAvjøvû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AvKeiÕ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gnË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g‡jwb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Ab¨iKg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H `„‡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cybN©U‡bi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Iqv³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mgq‡KB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Iqv³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ûKyg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http://www.realcourage.org/wp-content/uploads/2010/06/uk-mosques-atta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450" y="4219574"/>
            <a:ext cx="56673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5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5604" y="887685"/>
            <a:ext cx="11330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hveZxq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Mvox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‡”Q|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Mvoxi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c¨v‡mÄvi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vuo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iv¯Ívi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Av‡iK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j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†÷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i‡L‡Q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Ab¨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`j †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di IB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me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RvgvKvco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Mvcb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Zjøvwm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w`‡”Q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uvov‡bv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evmwU‡Z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j¤^v I Lye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dm©v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050" name="Picture 2" descr="https://encrypted-tbn0.gstatic.com/images?q=tbn:ANd9GcS2dXgA5a04EPMUskvR4DBtIHZyX7lUG39OA35_AhCisPi0_jU9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470" y="3134454"/>
            <a:ext cx="3346477" cy="37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1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1304" y="1231935"/>
            <a:ext cx="115161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AvIqvR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hvÎx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wUcwUc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my‡hv‡M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GUvB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gv_vq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vg`ªvg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vIqvjv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Uywci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Nlvq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Nlvq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Av¸b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R¡‡j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nj&amp;Kv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e‡ivq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em‡j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¿‡Y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c‡ivqv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ZvKv‡jv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QyuPv‡jv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QyuPv‡jv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fvuZv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PvDwbUv‡K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w¯’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Avj‡Mv‡Q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Lvov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QyuPv‡jv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Mvu‡di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Mvud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Av‡kcv‡ki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jvj‡P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Pvgovq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¸‡Y ¸‡Y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†`L‡Q|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fZ‡ii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GBme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GZ _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4556" y="1231935"/>
            <a:ext cx="113041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i‡³i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wPý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†`‡L?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MvYv¸YwZ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ÔAv‡M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ev‡pvÕ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jvwd‡q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hvÎx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w¯Íi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wbtk¦v‡mi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av°vq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AwZwi³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Qy‡U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cvi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†MU|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wbD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D‡V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uvovq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ûKyg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Ôiv‡Lb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bvg‡evÕ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øøv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Rgv‡bv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Acivaxgy³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mnhvÎxi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ZvwK‡q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VvuU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evuKvq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G‡Z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ewo‡q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†`‡L‡Q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fw½wU‡K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nvwm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kbv³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3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231935"/>
            <a:ext cx="11396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wcÖwÝc¨v‡ji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Kvgivq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wcÖwÝc¨v‡ji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wmsnvmb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Pqv‡i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Rvu`‡ij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UvB‡ci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cvÛv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fvwiw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°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cvÛvwU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weª‡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MwWqvi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e¸wb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W.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AvdvR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Avn‡g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GgGm.wm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wcGBP.wW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., 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Gm B Gm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m¨vi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Ôwn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BR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cÖ‡dmi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W.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AvdvR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Avn‡g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GgGm.wm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wcGBPw.W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fyj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Ômwi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BR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cÖ‡dmi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jKPvivi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Bb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Kwgwó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ª|Õ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ÔkvU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Avc|Õ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1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5042" y="1231935"/>
            <a:ext cx="6278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Ave`ym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g„av‡K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Rx‡c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Rvu`‡ij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weª«‡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MwWqvi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wcÖwÝc¨vj‡K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Mjvq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mbvewnbx‡K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gRv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kv‡qwi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Aciva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Iqv‡P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D`©yi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cÖ‡dmi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AvKei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mvwR‡`i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vnvB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wcªwÝc¨v‡ji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DwØMœ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cvwj‡q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Kcv‡j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Avjøv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079" y="1429475"/>
            <a:ext cx="5428421" cy="40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8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4983" y="377784"/>
            <a:ext cx="256592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NvlYv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748636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3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491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296" y="1231935"/>
            <a:ext cx="11608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yR‡bi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eu‡a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Rxc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PjwQj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Gu‡K‡eu‡K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g¯Í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DuPy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Ave`ym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g„av‡K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†`L‡Z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RvqMvUvI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WK-†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Pqv‡i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†m †h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KZÿY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Pqv‡i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emj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Bs‡iwR‡Z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Ab¨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†di Ab¨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iKg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DË‡iiI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ni‡di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jvnvi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Avjvgvwi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I¸‡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5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296" y="1086163"/>
            <a:ext cx="11343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Awd‡mi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evUvwb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wnw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÷ª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wRIMÖvwd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wWcvU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©‡g‡›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Bs‡iwRi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me©‡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Avjgvwi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H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Avjgvwi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VjvMvwo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VjvMvwoIqvjv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wPb‡e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Kv‡Ì‡K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Kywj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jKPvivi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GZ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†Kb?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6" name="Picture 2" descr="http://c300221.r21.cf1.rackcdn.com/bangladesh-thela-gare-133818518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519" y="3741620"/>
            <a:ext cx="3793810" cy="29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0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1304" y="1231935"/>
            <a:ext cx="112378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wcÖwÝc¨v‡ji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Av‡`‡k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Avjgvwi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w÷‡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¡,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ZvjvPvwei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-|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Mjvq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fw½‡Z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wgmw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q›Uiv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Xy‡KwQj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Kywji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M¨v‡Oi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¨|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ÔAvgvi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e‡j‡Q?Õ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wPrKv‡i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wei³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eis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Kywjiv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QÙ‡ekx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wgmw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wUPvi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2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427" y="-49674"/>
            <a:ext cx="5194573" cy="36410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344" y="3498574"/>
            <a:ext cx="5200656" cy="33594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296" y="1231935"/>
            <a:ext cx="6400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ZvwK‡q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Kwgw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÷ª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wWcvU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Avjgvwi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mvwR‡q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Kywj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vuwo‡qwQj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Nu‡l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NviZi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el©vKvj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Lye|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ivZw`b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KywjUv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weoweo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I‡V,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Ôel©vKv‡jB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RyrÕ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÷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vdiæ‡g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wdmwdm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el©v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kvjviv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ivwkqvq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DBbUvi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gbmyb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-IB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QØ‡ekx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Q‡jUv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eywS‡qwQj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Av¯’v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ÑDrmv‡n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Gw`K-Iw`K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gŠbZv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Av‡iKUz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6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2389" y="1788526"/>
            <a:ext cx="4465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wKQyÿY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ci,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KZÿY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ci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†di GKB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Nywl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Nywl‡Z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Nywl‡Z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g‡S‡Z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Zy‡j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wR‡Äm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ÔI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Av¯Ívbv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Lei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fv‡jvfv‡eB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Av‡Q|Õ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q,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Ônu¨vÕ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!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31" y="1377504"/>
            <a:ext cx="6784360" cy="54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1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28195" b="39838"/>
          <a:stretch/>
        </p:blipFill>
        <p:spPr>
          <a:xfrm>
            <a:off x="7095554" y="13649"/>
            <a:ext cx="5096446" cy="39986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296" y="1231935"/>
            <a:ext cx="6506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wVKvbvUv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mm¤§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wbðqZv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cvDiæwU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LvIqv‡bv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ci,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KZÿY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wgmw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µ‡q›U‡`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†m †di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nu¨v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Ab¨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eu‡ULv‡Uv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kixiUv‡K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Sywjq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Qv‡`-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AvsUvi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Pvey‡Ki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mcvr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mcvr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weiwZnxb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wKQyÿ‡Yi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†m¸‡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†¯ªd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095554" y="3994621"/>
            <a:ext cx="5096446" cy="28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7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" t="300" r="49332" b="17362"/>
          <a:stretch/>
        </p:blipFill>
        <p:spPr>
          <a:xfrm>
            <a:off x="7158643" y="291545"/>
            <a:ext cx="4713278" cy="58309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296" y="1231935"/>
            <a:ext cx="6506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wVKvbvUv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mm¤§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wbðqZv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cvDiæwU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LvIqv‡bv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ci,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KZÿY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wgmw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µ‡q›U‡`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†m †di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nu¨v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Reve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Ab¨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eu‡ULv‡Uv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kixiUv‡K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Sywjq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Qv‡`-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AvsUvi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Pvey‡Ki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mcvr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mcvr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weiwZnxb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wKQyÿ‡Yi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†m¸‡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†¯ªd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8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155146" y="92974"/>
            <a:ext cx="4867924" cy="27027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808" y="1068159"/>
            <a:ext cx="61856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wg›Uyi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ivLj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j‡MB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e…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Pvey‡Ki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Pvgovq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Aweivg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wgmw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µ‡q›U‡`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evnv`ywi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QÙ‡ekx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Kywj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Av¯ÍvbvI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Av¯ÍvI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AvuZv‡Zi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Awf‡hvM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AvuZvZ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D‡ËRbvq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Syjb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&amp;-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GZUvB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Kvu‡c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Pvey‡Ki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I‡V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9" r="17121"/>
          <a:stretch/>
        </p:blipFill>
        <p:spPr>
          <a:xfrm>
            <a:off x="7155147" y="2795677"/>
            <a:ext cx="4867923" cy="40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1324" y="154464"/>
            <a:ext cx="1980386" cy="1613010"/>
            <a:chOff x="71418" y="23808"/>
            <a:chExt cx="3005145" cy="2362200"/>
          </a:xfrm>
        </p:grpSpPr>
        <p:pic>
          <p:nvPicPr>
            <p:cNvPr id="27" name="Picture 2" descr="G:\Animated Symbol\everyone_has_an_idea_md_w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8" y="23808"/>
              <a:ext cx="3005145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14366" y="2028824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16860" y="2702859"/>
            <a:ext cx="4894728" cy="2655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`j-K</a:t>
            </a:r>
          </a:p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Ô†iBb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KvUÕ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AZ¨vPv‡ii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50424" y="2729753"/>
            <a:ext cx="4815549" cy="2756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`j-L</a:t>
            </a:r>
          </a:p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Ô†iBb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KvUÕ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G‡`‡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f‚wgKvi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54983" y="92974"/>
            <a:ext cx="256592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41199" y="135646"/>
            <a:ext cx="1932368" cy="1761316"/>
            <a:chOff x="52382" y="45579"/>
            <a:chExt cx="2576491" cy="2348421"/>
          </a:xfrm>
        </p:grpSpPr>
        <p:pic>
          <p:nvPicPr>
            <p:cNvPr id="28" name="Picture 2" descr="http://content.presentermedia.com/files/animsp/00013000/13769/figure_looking_observing_md_w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2" y="45579"/>
              <a:ext cx="2576491" cy="2348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14350" y="2057399"/>
              <a:ext cx="18288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454983" y="92974"/>
            <a:ext cx="256592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g~j¨vqb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567" y="690654"/>
            <a:ext cx="5123466" cy="3390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46" y="4127886"/>
            <a:ext cx="12107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K¨¤ú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					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cvwK¯Ívb‡K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euvPv‡bvi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wcÖwÝcvj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me ¯‹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zj-K‡jR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nUv‡bvi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qwQ‡jb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Kb?										2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dz‡U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D‡V‡Q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Ki|					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N.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wPwÎZ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¯‘‡K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kvwbZ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gZvg‡Zi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c‡ÿ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hyw³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									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0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30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783" y="1767372"/>
            <a:ext cx="3606232" cy="36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81406" y="0"/>
            <a:ext cx="303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	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4/4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4983" y="377784"/>
            <a:ext cx="25659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NvlYv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" y="18129"/>
            <a:ext cx="2400300" cy="1614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6141" y="2635625"/>
            <a:ext cx="8955741" cy="2355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1971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Zywg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hyeK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gyw³hy‡×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Kgb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n‡Zv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fzwgKvi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c‡ÿ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hyw³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4983" y="92974"/>
            <a:ext cx="2565926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9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risnochura 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57"/>
            <a:ext cx="12190564" cy="68544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91117" y="5444143"/>
            <a:ext cx="578971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mevB‡K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2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4185" y="1740453"/>
            <a:ext cx="362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_©xiv 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8047" y="377784"/>
            <a:ext cx="4975412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wkLbdj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882" y="2568388"/>
            <a:ext cx="10434917" cy="303903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Mí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Mí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1971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fqven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4715" y="1231935"/>
            <a:ext cx="785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c~e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0560" y="1656080"/>
            <a:ext cx="3901440" cy="5201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9823" y="616194"/>
            <a:ext cx="68853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wiKkv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wiKkvi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c‡ivqvI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fZ‡i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nvuU‡Z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nvuU‡Z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v‡Û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co‡Q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Aweivg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gRv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Uywci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›`v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†P‡U †`‡L|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cvb‡m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¯^v`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Uywci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†ZR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cvwb‡ZI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‡”Q?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cvÄve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AvwU©jvwi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evjyP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iwR‡g›U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Kg¨v‡Ûv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ÑI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G‡KK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G‡KK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G‡KK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†m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nbnb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nvu‡U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†kl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ng‡šÍi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wó‡Z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kxZ-kxZ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fZ‡i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Ig|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wg›UyUv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fv‡jvB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098" name="Picture 2" descr="https://encrypted-tbn0.gstatic.com/images?q=tbn:ANd9GcS-20AuxbAOHFUvE_saokG1PZosinUK4FlQMY_QdtJgnWo0XzM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379" y="92974"/>
            <a:ext cx="2449925" cy="24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9" r="17121"/>
          <a:stretch/>
        </p:blipFill>
        <p:spPr>
          <a:xfrm>
            <a:off x="7155147" y="2542899"/>
            <a:ext cx="4923056" cy="4157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4812" y="1231935"/>
            <a:ext cx="113325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v‡Û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cŠu‡Q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j¨vRUvI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‡”Q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ev‡miI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bvgMÜ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v‡Û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RbcÖvYx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cvb-wewo-wm‡MÖ‡Ui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vKvbUvi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Suvc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GKUzLvwb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vKvb`viI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ZvwK‡q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Mvjgvj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vKvb`vi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Q‡jUv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evPvj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UvB‡ci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v‡Û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QuvovUv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weoweo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wgicy‡ii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bŠKv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wRc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DovBqv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Kgc‡ÿ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cuvPUv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Lvb‡mbv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LZg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wewewm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KB‡Q,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iscyi-w`bvRcy‡ii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nv‡di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vaxb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http://cdn7.foreignpolicyjournal.com/wp-content/uploads/2009/01/bangladesh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12" y="4220878"/>
            <a:ext cx="3995640" cy="26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R70BRqfxf5o/TA8U-5bEGII/AAAAAAAAAI0/zoiVC2Jt_4w/s1600/WA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451" y="4220878"/>
            <a:ext cx="4161183" cy="26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ytimg.com/vi/lCqm9HXrXPk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7" r="11323"/>
          <a:stretch/>
        </p:blipFill>
        <p:spPr bwMode="auto">
          <a:xfrm>
            <a:off x="8441635" y="4268550"/>
            <a:ext cx="3175742" cy="25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4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9822" y="648841"/>
            <a:ext cx="11498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g‡a¨B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wQcwQ‡c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e„wó‡Z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jvj‡P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Avfv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Zy‡j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†÷U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hvÎx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Kg|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KÛv±iiv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Ñ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Lvwj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P¨vuPvq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©‡Ki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g‡S‡Z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AšÍZ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wUUwKwi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†KD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Vvu‡U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nvwm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weQv‡bv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bxie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¯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úó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nvwmi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†h,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Qqjve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†KD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Uyu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cvlvK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Nve‡o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678" y="3524250"/>
            <a:ext cx="5259307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985" y="3524250"/>
            <a:ext cx="5229412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0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8052" y="1231935"/>
            <a:ext cx="5936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Lvwj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Lye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AvmbwU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†`‡L,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†di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IB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hvÎx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D‡V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Zvovûov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Ôiv‡Lv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iv‡LvÕ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SywK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PjšÍ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†_‡K|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cvjvj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†`‡LB|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wbðqB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wµwgbvj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Av‡iKUv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c‡KUgvi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y‡UvB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y‡UvB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c‡Kugvi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gyû‡Z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y‡Uvi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m`©vi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UvB‡ciUv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ZvKvj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822" y="1413155"/>
            <a:ext cx="5974179" cy="45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4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1525</TotalTime>
  <Words>3361</Words>
  <Application>Microsoft Office PowerPoint</Application>
  <PresentationFormat>Custom</PresentationFormat>
  <Paragraphs>87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Facet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Lotus computer</cp:lastModifiedBy>
  <cp:revision>132</cp:revision>
  <dcterms:created xsi:type="dcterms:W3CDTF">2014-06-22T14:56:08Z</dcterms:created>
  <dcterms:modified xsi:type="dcterms:W3CDTF">2016-12-23T06:15:57Z</dcterms:modified>
</cp:coreProperties>
</file>